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7"/>
  </p:notesMasterIdLst>
  <p:sldIdLst>
    <p:sldId id="256" r:id="rId2"/>
    <p:sldId id="287" r:id="rId3"/>
    <p:sldId id="288" r:id="rId4"/>
    <p:sldId id="289" r:id="rId5"/>
    <p:sldId id="29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43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r>
              <a:rPr lang="en-US" sz="3100" dirty="0" smtClean="0"/>
              <a:t>.</a:t>
            </a:r>
            <a:r>
              <a:rPr lang="ru-RU" sz="3100" smtClean="0"/>
              <a:t/>
            </a:r>
            <a:br>
              <a:rPr lang="ru-RU" sz="3100" smtClean="0"/>
            </a:br>
            <a:r>
              <a:rPr lang="ru-RU" sz="3100" smtClean="0"/>
              <a:t>Задание 1.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915566"/>
            <a:ext cx="7539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бинарная классификация изображений</a:t>
            </a:r>
            <a:br>
              <a:rPr lang="ru-RU" sz="2000" dirty="0" smtClean="0"/>
            </a:br>
            <a:r>
              <a:rPr lang="ru-RU" sz="2000" dirty="0" smtClean="0"/>
              <a:t>- классы: есть солнцезащитные очки, нет солнцезащитных очков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Формат изображений: 30х32</a:t>
            </a:r>
            <a:r>
              <a:rPr lang="en-US" sz="2000" dirty="0" smtClean="0"/>
              <a:t>, grayscale, jpg.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Примеры изображений: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7774"/>
            <a:ext cx="41243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839777"/>
            <a:ext cx="9144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- 2</a:t>
            </a:r>
            <a:r>
              <a:rPr lang="en-US" sz="2000" dirty="0" smtClean="0"/>
              <a:t>D </a:t>
            </a:r>
            <a:r>
              <a:rPr lang="ru-RU" sz="2000" dirty="0" err="1" smtClean="0"/>
              <a:t>сверточная</a:t>
            </a:r>
            <a:r>
              <a:rPr lang="ru-RU" sz="2000" dirty="0" smtClean="0"/>
              <a:t> НС: выход – 1 нейрон (</a:t>
            </a:r>
            <a:r>
              <a:rPr lang="ru-RU" sz="2000" dirty="0" err="1" smtClean="0"/>
              <a:t>сигмоида</a:t>
            </a:r>
            <a:r>
              <a:rPr lang="en-US" sz="2000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Функция потерь: кросс энтропия (</a:t>
            </a:r>
            <a:r>
              <a:rPr lang="en-US" sz="2000" dirty="0" smtClean="0"/>
              <a:t>binary</a:t>
            </a:r>
            <a:r>
              <a:rPr lang="ru-RU" sz="2000" dirty="0" smtClean="0"/>
              <a:t> </a:t>
            </a:r>
            <a:r>
              <a:rPr lang="en-US" sz="2000" dirty="0" smtClean="0"/>
              <a:t>cross entropy)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Размеры выборок:</a:t>
            </a:r>
            <a:br>
              <a:rPr lang="ru-RU" sz="2000" dirty="0" smtClean="0"/>
            </a:br>
            <a:r>
              <a:rPr lang="ru-RU" sz="2000" dirty="0" smtClean="0"/>
              <a:t>- Обучающая: 378 изображений</a:t>
            </a:r>
            <a:br>
              <a:rPr lang="ru-RU" sz="2000" dirty="0" smtClean="0"/>
            </a:br>
            <a:r>
              <a:rPr lang="ru-RU" sz="2000" dirty="0" smtClean="0"/>
              <a:t>- Тестовая: 22140 изображений.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 переобучение.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упрощение архитектуры нейронной сети;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обучения;</a:t>
            </a:r>
            <a:br>
              <a:rPr lang="ru-RU" sz="2000" dirty="0" smtClean="0"/>
            </a:br>
            <a:r>
              <a:rPr lang="ru-RU" sz="2000" dirty="0" smtClean="0"/>
              <a:t>- увеличение обучающей выборки за счет преобразования исходных изображений;</a:t>
            </a:r>
            <a:br>
              <a:rPr lang="ru-RU" sz="2000" dirty="0" smtClean="0"/>
            </a:br>
            <a:r>
              <a:rPr lang="ru-RU" sz="2000" dirty="0" smtClean="0"/>
              <a:t>- обучение нескольких сетей и усреднение их предсказаний.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2071684"/>
            <a:ext cx="3857652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аугментация изображений:</a:t>
            </a:r>
            <a:br>
              <a:rPr lang="ru-RU" dirty="0" smtClean="0"/>
            </a:br>
            <a:r>
              <a:rPr lang="ru-RU" dirty="0" smtClean="0"/>
              <a:t>   шум, аффинные преобразования</a:t>
            </a:r>
          </a:p>
          <a:p>
            <a:pPr>
              <a:buFontTx/>
              <a:buChar char="-"/>
            </a:pPr>
            <a:r>
              <a:rPr lang="ru-RU" dirty="0" smtClean="0"/>
              <a:t> регуляризация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en-US" dirty="0" smtClean="0"/>
              <a:t>dropout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smtClean="0"/>
              <a:t>кросс-валидация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37141" y="1275606"/>
            <a:ext cx="17427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Train_tags.csv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id,tag</a:t>
            </a:r>
            <a:endParaRPr lang="en-US" sz="2000" dirty="0" smtClean="0"/>
          </a:p>
          <a:p>
            <a:r>
              <a:rPr lang="en-US" sz="2000" dirty="0" smtClean="0"/>
              <a:t>0,sunglasses</a:t>
            </a:r>
          </a:p>
          <a:p>
            <a:r>
              <a:rPr lang="en-US" sz="2000" dirty="0" smtClean="0"/>
              <a:t>1,open</a:t>
            </a:r>
          </a:p>
          <a:p>
            <a:r>
              <a:rPr lang="en-US" sz="2000" dirty="0" smtClean="0"/>
              <a:t>2,sunglasses</a:t>
            </a:r>
          </a:p>
          <a:p>
            <a:r>
              <a:rPr lang="en-US" sz="2000" dirty="0" smtClean="0"/>
              <a:t>…</a:t>
            </a:r>
            <a:br>
              <a:rPr lang="en-US" sz="2000" dirty="0" smtClean="0"/>
            </a:br>
            <a:r>
              <a:rPr lang="en-US" sz="2000" dirty="0" smtClean="0"/>
              <a:t>377,sunglasses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69477" y="1275606"/>
            <a:ext cx="26064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%</a:t>
            </a:r>
            <a:r>
              <a:rPr lang="ru-RU" sz="2000" b="1" dirty="0" smtClean="0"/>
              <a:t>Имя</a:t>
            </a:r>
            <a:r>
              <a:rPr lang="en-US" sz="2000" b="1" dirty="0" smtClean="0"/>
              <a:t>_%</a:t>
            </a:r>
            <a:r>
              <a:rPr lang="ru-RU" sz="2000" b="1" dirty="0" smtClean="0"/>
              <a:t>Фамилия</a:t>
            </a:r>
            <a:r>
              <a:rPr lang="en-US" sz="2000" b="1" dirty="0" smtClean="0"/>
              <a:t>.</a:t>
            </a:r>
            <a:r>
              <a:rPr lang="en-US" sz="2000" b="1" dirty="0" err="1" smtClean="0"/>
              <a:t>csv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id,result</a:t>
            </a:r>
            <a:endParaRPr lang="en-US" sz="2000" dirty="0" smtClean="0"/>
          </a:p>
          <a:p>
            <a:r>
              <a:rPr lang="en-US" sz="2000" dirty="0" smtClean="0"/>
              <a:t>0,0</a:t>
            </a:r>
          </a:p>
          <a:p>
            <a:r>
              <a:rPr lang="en-US" sz="2000" dirty="0" smtClean="0"/>
              <a:t>1,0</a:t>
            </a:r>
          </a:p>
          <a:p>
            <a:r>
              <a:rPr lang="en-US" sz="2000" dirty="0" smtClean="0"/>
              <a:t>2,1</a:t>
            </a:r>
          </a:p>
          <a:p>
            <a:r>
              <a:rPr lang="en-US" sz="2000" dirty="0" smtClean="0"/>
              <a:t>…</a:t>
            </a:r>
            <a:br>
              <a:rPr lang="en-US" sz="2000" dirty="0" smtClean="0"/>
            </a:br>
            <a:r>
              <a:rPr lang="en-US" sz="2000" dirty="0" smtClean="0"/>
              <a:t>22139,1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834266"/>
            <a:ext cx="3363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result: 0 – open, 1 - sunglasses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4155926"/>
            <a:ext cx="2210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Метрика качества: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172073" y="3973810"/>
          <a:ext cx="4076923" cy="792088"/>
        </p:xfrm>
        <a:graphic>
          <a:graphicData uri="http://schemas.openxmlformats.org/presentationml/2006/ole">
            <p:oleObj spid="_x0000_s1026" name="Формула" r:id="rId3" imgW="222228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699542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Файл с предсказаниями на  тестовых данных (формат на предыдущем слайде);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запустить, предсказания на тестовых данных должны воспроизводиться;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</a:t>
            </a:r>
            <a:r>
              <a:rPr lang="ru-RU" sz="2000" dirty="0" err="1" smtClean="0"/>
              <a:t>архитетуры</a:t>
            </a:r>
            <a:r>
              <a:rPr lang="ru-RU" sz="2000" dirty="0" smtClean="0"/>
              <a:t>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</TotalTime>
  <Words>129</Words>
  <Application>Microsoft Office PowerPoint</Application>
  <PresentationFormat>Экран (16:9)</PresentationFormat>
  <Paragraphs>43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Основы практического использования нейронных сетей.  Практические задания. Задание 1.</vt:lpstr>
      <vt:lpstr>Практическое задание (1)</vt:lpstr>
      <vt:lpstr>Практическое задание (1)</vt:lpstr>
      <vt:lpstr>Практическое задание (1)</vt:lpstr>
      <vt:lpstr>Практическое задание (1)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</cp:lastModifiedBy>
  <cp:revision>72</cp:revision>
  <dcterms:created xsi:type="dcterms:W3CDTF">2018-02-12T03:07:42Z</dcterms:created>
  <dcterms:modified xsi:type="dcterms:W3CDTF">2024-02-28T07:03:27Z</dcterms:modified>
</cp:coreProperties>
</file>