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73" r:id="rId2"/>
    <p:sldId id="271" r:id="rId3"/>
    <p:sldId id="272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CAA0-B9B6-4C0E-9977-98C91E7EE63C}" type="datetimeFigureOut">
              <a:rPr lang="ru-RU" smtClean="0"/>
              <a:pPr/>
              <a:t>16.03.2024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EDA56-3966-4A7C-8012-897A20E6C1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492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B3A2-EFFB-45CD-B05D-83FEE1A7C248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EE49-3A24-4637-8BEE-859E2B884BAB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F175-256C-4C58-9951-B4C7F9CF7DC4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B466-2EEE-4CF3-B00F-DE8F342BE05C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26AB-E6AC-4AAF-85F2-A4443B22683D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8F8-959C-4C68-8256-347C241BED30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19B0-9990-4EB0-A53A-0DF2A0C39B57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91"/>
            <a:ext cx="8229600" cy="85725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EEE-4E3B-4A2E-BB94-0B9A09F1C749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3E10-3C03-4A97-BE00-1EC4F1449744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B1B-096A-4D4D-A7C2-E8545EE2382E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BB28-7142-4F3B-B5A0-D08D2C1942E0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CF9B-4620-43FB-BA89-41FC623F9D22}" type="datetime1">
              <a:rPr lang="ru-RU" smtClean="0"/>
              <a:pPr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Практические задания</a:t>
            </a:r>
            <a:r>
              <a:rPr lang="en-US" sz="3100" dirty="0" smtClean="0"/>
              <a:t>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Задание </a:t>
            </a:r>
            <a:r>
              <a:rPr lang="en-US" sz="3100" dirty="0" smtClean="0"/>
              <a:t>2</a:t>
            </a:r>
            <a:r>
              <a:rPr lang="ru-RU" sz="3100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Практическое задание. </a:t>
            </a:r>
            <a:br>
              <a:rPr lang="ru-RU" dirty="0" smtClean="0"/>
            </a:br>
            <a:r>
              <a:rPr lang="ru-RU" dirty="0" smtClean="0"/>
              <a:t>Регрессия (1)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3" y="91556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Аппроксимация функции </a:t>
            </a:r>
            <a:r>
              <a:rPr lang="en-US" dirty="0" smtClean="0"/>
              <a:t>f: R→R</a:t>
            </a:r>
            <a:endParaRPr lang="ru-RU" dirty="0" smtClean="0"/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Размер выборки: 63 пары.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Метод решения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Предобработка: выполнить нормализацию данных (привести к нулевому среднему и единичному ско), провести анализ распределения данных (опционально);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Построить персептрон;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Функция</a:t>
            </a:r>
            <a:r>
              <a:rPr lang="en-US" dirty="0" smtClean="0"/>
              <a:t> </a:t>
            </a:r>
            <a:r>
              <a:rPr lang="ru-RU" dirty="0" smtClean="0"/>
              <a:t>потерь: </a:t>
            </a:r>
            <a:r>
              <a:rPr lang="en-US" dirty="0" smtClean="0"/>
              <a:t>MSE</a:t>
            </a:r>
            <a:r>
              <a:rPr lang="ru-RU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Разделить данные случайным образом на обучающую и </a:t>
            </a:r>
            <a:r>
              <a:rPr lang="ru-RU" dirty="0" err="1" smtClean="0"/>
              <a:t>валидационную</a:t>
            </a:r>
            <a:r>
              <a:rPr lang="ru-RU" dirty="0" smtClean="0"/>
              <a:t> 70:30.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 Провести анализ динамики обучения  по графикам  функции потерь;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Оценить качество сети используя многократную кросс-валидацию.  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Практическое задание. </a:t>
            </a:r>
            <a:br>
              <a:rPr lang="ru-RU" dirty="0" smtClean="0"/>
            </a:br>
            <a:r>
              <a:rPr lang="ru-RU" dirty="0" smtClean="0"/>
              <a:t>Регрессия (2)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3" y="915566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Задача на практикум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Реализовать обучение с контролем ошибки на подтверждающей выборке.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Реализовать многократную </a:t>
            </a:r>
            <a:r>
              <a:rPr lang="ru-RU" dirty="0" err="1" smtClean="0"/>
              <a:t>кроссвалидацию</a:t>
            </a:r>
            <a:r>
              <a:rPr lang="ru-RU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Построить и обучить несколько сетей, варьируя число слоев, количество нейронов в слое, размер пакета. 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Исследовать влияние архитектуры сети на качество сети.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Исследовать влияние размера пакета на качество сети 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Исследовать влияние регуляризации на качество результирующей сети.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Отчетность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Предоставить графики ошибки на обучающей и </a:t>
            </a:r>
            <a:r>
              <a:rPr lang="ru-RU" dirty="0" err="1" smtClean="0"/>
              <a:t>валидационных</a:t>
            </a:r>
            <a:r>
              <a:rPr lang="ru-RU" smtClean="0"/>
              <a:t> выборках от количества пройденных итераций обучения для каждой построенной сети. 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Предоставить результаты многократной перекрестной проверки по каждому из проведенных исследований.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197</Words>
  <Application>Microsoft Office PowerPoint</Application>
  <PresentationFormat>Экран (16:9)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Основы практического использования нейронных сетей.  Практические задания. Задание 2.</vt:lpstr>
      <vt:lpstr>Практическое задание.  Регрессия (1)</vt:lpstr>
      <vt:lpstr>Практическое задание.  Регрессия (2)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PyTorch</dc:title>
  <dc:creator>Dmitry</dc:creator>
  <cp:lastModifiedBy>Dmitry</cp:lastModifiedBy>
  <cp:revision>35</cp:revision>
  <dcterms:created xsi:type="dcterms:W3CDTF">2019-09-24T19:59:55Z</dcterms:created>
  <dcterms:modified xsi:type="dcterms:W3CDTF">2024-03-16T14:59:53Z</dcterms:modified>
</cp:coreProperties>
</file>